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75" r:id="rId2"/>
    <p:sldId id="276" r:id="rId3"/>
    <p:sldId id="277" r:id="rId4"/>
    <p:sldId id="282" r:id="rId5"/>
    <p:sldId id="280" r:id="rId6"/>
    <p:sldId id="281" r:id="rId7"/>
    <p:sldId id="278" r:id="rId8"/>
    <p:sldId id="279" r:id="rId9"/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477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262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516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9619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392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576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082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232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82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92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669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13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56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46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632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85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57AF-E1B9-49A8-9D48-D9ED4EE4480D}" type="datetimeFigureOut">
              <a:rPr lang="en-IN" smtClean="0"/>
              <a:t>10-04-2024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A9B44-7B0A-4D43-8F54-9A180EE6B2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586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C021-47DC-3D06-E424-CFDC9C1C5D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Greedy Best first search </a:t>
            </a:r>
            <a:br>
              <a:rPr lang="en-IN" dirty="0"/>
            </a:br>
            <a:r>
              <a:rPr lang="en-IN" dirty="0"/>
              <a:t>and</a:t>
            </a:r>
            <a:br>
              <a:rPr lang="en-IN" dirty="0"/>
            </a:br>
            <a:r>
              <a:rPr lang="en-IN" dirty="0"/>
              <a:t>A*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7D866-C5DB-B220-9360-9179B5345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8646" y="4319215"/>
            <a:ext cx="4587129" cy="1283727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1600" dirty="0"/>
              <a:t>PRERAK LODHA (RA2111026010394)</a:t>
            </a:r>
          </a:p>
          <a:p>
            <a:pPr algn="ctr">
              <a:lnSpc>
                <a:spcPct val="100000"/>
              </a:lnSpc>
            </a:pPr>
            <a:r>
              <a:rPr lang="en-IN" sz="1600" dirty="0"/>
              <a:t>RAJDEEP CHOUDHARY (RA2111026010355)</a:t>
            </a:r>
          </a:p>
          <a:p>
            <a:pPr algn="ctr">
              <a:lnSpc>
                <a:spcPct val="100000"/>
              </a:lnSpc>
            </a:pPr>
            <a:r>
              <a:rPr lang="en-IN" sz="1600" dirty="0"/>
              <a:t>PRATHI JAGDEESH BALAJI (RA2111026010352)</a:t>
            </a:r>
          </a:p>
        </p:txBody>
      </p:sp>
    </p:spTree>
    <p:extLst>
      <p:ext uri="{BB962C8B-B14F-4D97-AF65-F5344CB8AC3E}">
        <p14:creationId xmlns:p14="http://schemas.microsoft.com/office/powerpoint/2010/main" val="1167063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C03261-1089-B83D-C1FE-F13D53F0E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FE5B9B-0028-66B3-0633-40716E41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78670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5143C0-9718-8C96-A015-0DE29B729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F73C8-1B53-6515-4017-089D2DD20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7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FA4665-86E3-DE0F-4DCB-6DCB38FE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FDDCD-2049-6EFE-3308-9A5534BB9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30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D408C4-4E10-059B-0B1E-A677019FA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4DA469-8F75-1023-4740-9E0E3213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B2065-42BF-7907-323F-AE3BCA4F6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2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EF6E3-80DD-6837-DDDE-55C64923D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5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-1">
            <a:hlinkClick r:id="" action="ppaction://media"/>
            <a:extLst>
              <a:ext uri="{FF2B5EF4-FFF2-40B4-BE49-F238E27FC236}">
                <a16:creationId xmlns:a16="http://schemas.microsoft.com/office/drawing/2014/main" id="{C83C426F-2940-A847-A33B-232E00D066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1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453CA-1EB5-B3A5-5055-9E7C3A06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3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69556-C833-9389-4A95-428896970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935CA-6DD6-8293-0D3F-841E5A4F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62AD8-A798-5075-1BDF-A6CF29FC5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1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2BD01-213E-0967-2469-929B0A300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2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EF6EA-6672-A602-B16E-AE97AC045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024530-CEE0-4900-BC06-260B911BC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1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D04C20-9A40-40FA-08F4-DED844E8D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24274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575F-E74D-B8EC-8DAB-D04F32DE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n-IN" sz="8000" dirty="0"/>
              <a:t>CONCLUSION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0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A731-12FC-CF32-D994-17FF4FCD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275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CE98-E131-5F13-CAF4-3481BF073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01891"/>
            <a:ext cx="9905999" cy="3541714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effectLst/>
              </a:rPr>
              <a:t>	GBFS 	     Fast 			     A*	       Fast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     Optimal 				       Optimal</a:t>
            </a:r>
            <a:br>
              <a:rPr lang="en-US" dirty="0"/>
            </a:br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1B11EC-D130-0627-3D32-F4324995B487}"/>
              </a:ext>
            </a:extLst>
          </p:cNvPr>
          <p:cNvCxnSpPr/>
          <p:nvPr/>
        </p:nvCxnSpPr>
        <p:spPr>
          <a:xfrm>
            <a:off x="2949389" y="2671486"/>
            <a:ext cx="36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2AB04949-E6AC-352C-78E9-682613C2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8540" y="2485644"/>
            <a:ext cx="367553" cy="3675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7D7ADD-9895-3E37-C69E-0341CF1665A0}"/>
              </a:ext>
            </a:extLst>
          </p:cNvPr>
          <p:cNvCxnSpPr/>
          <p:nvPr/>
        </p:nvCxnSpPr>
        <p:spPr>
          <a:xfrm>
            <a:off x="2949389" y="3258676"/>
            <a:ext cx="36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A8B043BD-BA00-F7B5-8A90-62829F989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8541" y="3074899"/>
            <a:ext cx="367553" cy="36755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E11B8F-0A52-FD34-D370-36E2B7BF8DD3}"/>
              </a:ext>
            </a:extLst>
          </p:cNvPr>
          <p:cNvCxnSpPr/>
          <p:nvPr/>
        </p:nvCxnSpPr>
        <p:spPr>
          <a:xfrm>
            <a:off x="7664821" y="2680452"/>
            <a:ext cx="36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E49383-CEA2-DA08-6D48-2054AEB6AA44}"/>
              </a:ext>
            </a:extLst>
          </p:cNvPr>
          <p:cNvCxnSpPr/>
          <p:nvPr/>
        </p:nvCxnSpPr>
        <p:spPr>
          <a:xfrm>
            <a:off x="7664821" y="3249710"/>
            <a:ext cx="367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B26B9BB4-2A8C-7972-9D6C-298463118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3009" y="2485643"/>
            <a:ext cx="367553" cy="367553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D8BDD87E-9A4B-DE34-5671-0CAF5DE57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4965" y="2496675"/>
            <a:ext cx="367553" cy="367553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0C11590F-E8B1-7E0D-6D86-CD919AEE5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3008" y="3061447"/>
            <a:ext cx="367553" cy="3675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F39160-7445-AB26-7D76-9E0D457F65BD}"/>
              </a:ext>
            </a:extLst>
          </p:cNvPr>
          <p:cNvCxnSpPr/>
          <p:nvPr/>
        </p:nvCxnSpPr>
        <p:spPr>
          <a:xfrm>
            <a:off x="9843247" y="2428786"/>
            <a:ext cx="0" cy="451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94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-2">
            <a:hlinkClick r:id="" action="ppaction://media"/>
            <a:extLst>
              <a:ext uri="{FF2B5EF4-FFF2-40B4-BE49-F238E27FC236}">
                <a16:creationId xmlns:a16="http://schemas.microsoft.com/office/drawing/2014/main" id="{CE244DEA-133A-DC85-7D8D-FC178B4A05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66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8559B7-1AF1-3450-0B7E-78E99C255D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467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79573-32EE-0E62-58F4-E855395E6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6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C678C3-8FA1-6A53-2F32-5727238ED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85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C9439-8094-EED2-6C29-F085B84BD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D130A-89AE-6D6A-3E15-CFA9D7A0E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2085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F699A6-D8DC-D24D-2804-566C5715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9475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145</TotalTime>
  <Words>53</Words>
  <Application>Microsoft Office PowerPoint</Application>
  <PresentationFormat>Widescreen</PresentationFormat>
  <Paragraphs>8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Tw Cen MT</vt:lpstr>
      <vt:lpstr>Circuit</vt:lpstr>
      <vt:lpstr>Greedy Best first search  and A*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Greedy Best first search  and A* Search</dc:title>
  <dc:creator>Prerak Lodha</dc:creator>
  <cp:lastModifiedBy>Prerak Lodha</cp:lastModifiedBy>
  <cp:revision>2</cp:revision>
  <dcterms:created xsi:type="dcterms:W3CDTF">2024-04-10T16:17:01Z</dcterms:created>
  <dcterms:modified xsi:type="dcterms:W3CDTF">2024-04-10T19:01:33Z</dcterms:modified>
</cp:coreProperties>
</file>